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3" embedTrueTypeFonts="1" saveSubsetFonts="1">
  <p:sldMasterIdLst>
    <p:sldMasterId id="2147483648" r:id="rId1"/>
  </p:sldMasterIdLst>
  <p:sldIdLst>
    <p:sldId id="278" r:id="rId2"/>
  </p:sldIdLst>
  <p:sldSz cx="14630400" cy="8229600"/>
  <p:notesSz cx="6858000" cy="9144000"/>
  <p:embeddedFontLst>
    <p:embeddedFont>
      <p:font typeface="Lato" panose="020F0502020204030203" pitchFamily="34" charset="0"/>
      <p:regular r:id="rId3"/>
      <p:bold r:id="rId4"/>
    </p:embeddedFont>
    <p:embeddedFont>
      <p:font typeface="Tahoma" panose="020B0604030504040204" pitchFamily="34" charset="0"/>
      <p:regular r:id="rId5"/>
      <p:bold r:id="rId6"/>
    </p:embeddedFont>
  </p:embeddedFontLst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3" d="100"/>
          <a:sy n="93" d="100"/>
        </p:scale>
        <p:origin x="5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11" Type="http://schemas.openxmlformats.org/officeDocument/2006/relationships/customXml" Target="../customXml/item1.xml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97280" y="2551176"/>
            <a:ext cx="12435840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194560" y="4608576"/>
            <a:ext cx="10241280" cy="20574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23720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7165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31520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534656" y="1892808"/>
            <a:ext cx="6364224" cy="543153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16165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600" b="0" i="0">
                <a:solidFill>
                  <a:srgbClr val="0F4660"/>
                </a:solidFill>
                <a:latin typeface="Lato" panose="020F0502020204030203" pitchFamily="34" charset="0"/>
                <a:cs typeface="Lato" panose="020F0502020204030203" pitchFamily="34" charset="0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18520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191986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04263" y="2157476"/>
            <a:ext cx="11423650" cy="574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600" b="0" i="0">
                <a:solidFill>
                  <a:srgbClr val="0F4660"/>
                </a:solidFill>
                <a:latin typeface="Tahoma"/>
                <a:cs typeface="Tahoma"/>
              </a:defRPr>
            </a:lvl1pPr>
          </a:lstStyle>
          <a:p>
            <a:endParaRPr dirty="0"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007867" y="2678577"/>
            <a:ext cx="8614410" cy="24707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974336" y="7653528"/>
            <a:ext cx="4681728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31520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11/16/2025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533888" y="7653528"/>
            <a:ext cx="3364992" cy="4114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143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>
        <a:defRPr>
          <a:latin typeface="Lato" panose="020F0502020204030203" pitchFamily="34" charset="0"/>
          <a:ea typeface="+mj-ea"/>
          <a:cs typeface="Lato" panose="020F0502020204030203" pitchFamily="34" charset="0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$PPTXTitle"/>
          <p:cNvSpPr txBox="1">
            <a:spLocks noGrp="1"/>
          </p:cNvSpPr>
          <p:nvPr>
            <p:ph type="title"/>
          </p:nvPr>
        </p:nvSpPr>
        <p:spPr>
          <a:xfrm>
            <a:off x="3425444" y="2139153"/>
            <a:ext cx="7779511" cy="56682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pc="300" dirty="0"/>
              <a:t>NAD</a:t>
            </a:r>
            <a:r>
              <a:rPr spc="-220" dirty="0"/>
              <a:t> </a:t>
            </a:r>
            <a:r>
              <a:rPr spc="45" dirty="0"/>
              <a:t>Metabolism</a:t>
            </a:r>
            <a:r>
              <a:rPr spc="-215" dirty="0"/>
              <a:t> </a:t>
            </a:r>
            <a:r>
              <a:rPr spc="-20" dirty="0"/>
              <a:t>and</a:t>
            </a:r>
            <a:r>
              <a:rPr spc="-215" dirty="0"/>
              <a:t> </a:t>
            </a:r>
            <a:r>
              <a:rPr spc="-10" dirty="0"/>
              <a:t>Signaling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3423732" y="2590800"/>
            <a:ext cx="7779511" cy="2491964"/>
          </a:xfrm>
          <a:prstGeom prst="rect">
            <a:avLst/>
          </a:prstGeom>
        </p:spPr>
        <p:txBody>
          <a:bodyPr vert="horz" wrap="square" lIns="0" tIns="13081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30"/>
              </a:spcBef>
            </a:pPr>
            <a:r>
              <a:rPr sz="2200" spc="-45" dirty="0">
                <a:latin typeface="Lato" panose="020F0502020204030203" pitchFamily="34" charset="0"/>
                <a:cs typeface="Lato" panose="020F0502020204030203" pitchFamily="34" charset="0"/>
              </a:rPr>
              <a:t>Save</a:t>
            </a:r>
            <a:r>
              <a:rPr sz="2200" spc="-19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dirty="0">
                <a:latin typeface="Lato" panose="020F0502020204030203" pitchFamily="34" charset="0"/>
                <a:cs typeface="Lato" panose="020F0502020204030203" pitchFamily="34" charset="0"/>
              </a:rPr>
              <a:t>The</a:t>
            </a:r>
            <a:r>
              <a:rPr sz="2200" spc="-13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200" spc="-10" dirty="0">
                <a:latin typeface="Lato" panose="020F0502020204030203" pitchFamily="34" charset="0"/>
                <a:cs typeface="Lato" panose="020F0502020204030203" pitchFamily="34" charset="0"/>
              </a:rPr>
              <a:t>Date!</a:t>
            </a:r>
            <a:endParaRPr sz="22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190"/>
              </a:spcBef>
            </a:pPr>
            <a:r>
              <a:rPr sz="2800" b="1" spc="-20" dirty="0">
                <a:latin typeface="Lato" panose="020F0502020204030203" pitchFamily="34" charset="0"/>
                <a:cs typeface="Lato" panose="020F0502020204030203" pitchFamily="34" charset="0"/>
              </a:rPr>
              <a:t>#NADMSRC</a:t>
            </a:r>
            <a:endParaRPr sz="28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marL="12700" marR="5080" indent="-3175" algn="ctr">
              <a:lnSpc>
                <a:spcPct val="115799"/>
              </a:lnSpc>
              <a:spcBef>
                <a:spcPts val="75"/>
              </a:spcBef>
            </a:pPr>
            <a:r>
              <a:rPr sz="2400" spc="-65" dirty="0">
                <a:latin typeface="Lato" panose="020F0502020204030203" pitchFamily="34" charset="0"/>
                <a:cs typeface="Lato" panose="020F0502020204030203" pitchFamily="34" charset="0"/>
              </a:rPr>
              <a:t>Sunday,</a:t>
            </a:r>
            <a:r>
              <a:rPr sz="2400" spc="-20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14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60" dirty="0">
                <a:latin typeface="Lato" panose="020F0502020204030203" pitchFamily="34" charset="0"/>
                <a:cs typeface="Lato" panose="020F0502020204030203" pitchFamily="34" charset="0"/>
              </a:rPr>
              <a:t>7,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2026–</a:t>
            </a:r>
            <a:r>
              <a:rPr sz="2400" spc="-50" dirty="0">
                <a:latin typeface="Lato" panose="020F0502020204030203" pitchFamily="34" charset="0"/>
                <a:cs typeface="Lato" panose="020F0502020204030203" pitchFamily="34" charset="0"/>
              </a:rPr>
              <a:t>Thursday,</a:t>
            </a:r>
            <a:r>
              <a:rPr sz="2400" spc="-20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June</a:t>
            </a:r>
            <a:r>
              <a:rPr sz="2400" spc="-12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11,</a:t>
            </a:r>
            <a:r>
              <a:rPr sz="2400" spc="-13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55" dirty="0">
                <a:latin typeface="Lato" panose="020F0502020204030203" pitchFamily="34" charset="0"/>
                <a:cs typeface="Lato" panose="020F0502020204030203" pitchFamily="34" charset="0"/>
              </a:rPr>
              <a:t>2026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Crowne</a:t>
            </a:r>
            <a:r>
              <a:rPr sz="2400" spc="9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-10" dirty="0">
                <a:latin typeface="Lato" panose="020F0502020204030203" pitchFamily="34" charset="0"/>
                <a:cs typeface="Lato" panose="020F0502020204030203" pitchFamily="34" charset="0"/>
              </a:rPr>
              <a:t>Plaza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Melbourne-Oceanfront,</a:t>
            </a:r>
            <a:r>
              <a:rPr sz="2400" spc="75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dirty="0">
                <a:latin typeface="Lato" panose="020F0502020204030203" pitchFamily="34" charset="0"/>
                <a:cs typeface="Lato" panose="020F0502020204030203" pitchFamily="34" charset="0"/>
              </a:rPr>
              <a:t>Melbourne,</a:t>
            </a:r>
            <a:r>
              <a:rPr sz="2400" spc="80" dirty="0">
                <a:latin typeface="Lato" panose="020F0502020204030203" pitchFamily="34" charset="0"/>
                <a:cs typeface="Lato" panose="020F0502020204030203" pitchFamily="34" charset="0"/>
              </a:rPr>
              <a:t> </a:t>
            </a:r>
            <a:r>
              <a:rPr sz="2400" spc="30" dirty="0">
                <a:latin typeface="Lato" panose="020F0502020204030203" pitchFamily="34" charset="0"/>
                <a:cs typeface="Lato" panose="020F0502020204030203" pitchFamily="34" charset="0"/>
              </a:rPr>
              <a:t>FL</a:t>
            </a:r>
            <a:endParaRPr sz="2400" dirty="0">
              <a:latin typeface="Lato" panose="020F0502020204030203" pitchFamily="34" charset="0"/>
              <a:cs typeface="Lato" panose="020F0502020204030203" pitchFamily="34" charset="0"/>
            </a:endParaRPr>
          </a:p>
          <a:p>
            <a:pPr algn="ctr">
              <a:lnSpc>
                <a:spcPct val="100000"/>
              </a:lnSpc>
              <a:spcBef>
                <a:spcPts val="1265"/>
              </a:spcBef>
            </a:pPr>
            <a:r>
              <a:rPr sz="2600" b="1" spc="-55" dirty="0">
                <a:latin typeface="Lato" panose="020F0502020204030203" pitchFamily="34" charset="0"/>
                <a:cs typeface="Lato" panose="020F0502020204030203" pitchFamily="34" charset="0"/>
              </a:rPr>
              <a:t>FASEB.org/NAD</a:t>
            </a:r>
            <a:endParaRPr sz="2600" dirty="0">
              <a:latin typeface="Lato" panose="020F0502020204030203" pitchFamily="34" charset="0"/>
              <a:cs typeface="Lato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6379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to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8" ma:contentTypeDescription="Create a new document." ma:contentTypeScope="" ma:versionID="6b9de9073ea9a7cd9af31c679f1c4b58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a2da12b9dcb81a8d4f043d1b1a631a0b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19481585-9af8-4d00-b2bf-e09dcefbd695" xsi:nil="true"/>
    <lcf76f155ced4ddcb4097134ff3c332f xmlns="aae5d8f4-8940-426e-8eb0-5ae068ad426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6FD5723-C5EA-4286-8C10-A1B9AF3FAA62}"/>
</file>

<file path=customXml/itemProps2.xml><?xml version="1.0" encoding="utf-8"?>
<ds:datastoreItem xmlns:ds="http://schemas.openxmlformats.org/officeDocument/2006/customXml" ds:itemID="{DA1F1653-3DE1-4663-8B7C-38FEC599D06C}"/>
</file>

<file path=customXml/itemProps3.xml><?xml version="1.0" encoding="utf-8"?>
<ds:datastoreItem xmlns:ds="http://schemas.openxmlformats.org/officeDocument/2006/customXml" ds:itemID="{76BDE47C-465C-419E-B5C1-D16D4DC24265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Custom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Lato</vt:lpstr>
      <vt:lpstr>Tahoma</vt:lpstr>
      <vt:lpstr>Office Theme</vt:lpstr>
      <vt:lpstr>NAD Metabolism and Signaling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Brandon Corbett</dc:creator>
  <cp:lastModifiedBy>Brandon Corbett</cp:lastModifiedBy>
  <cp:revision>1</cp:revision>
  <dcterms:created xsi:type="dcterms:W3CDTF">2025-11-16T22:28:54Z</dcterms:created>
  <dcterms:modified xsi:type="dcterms:W3CDTF">2025-11-16T22:51:55Z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0x0101005341548692D37149AB2D54A8A18CAADD</vt:lpwstr>
  </property>
</Properties>
</file>